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6" r:id="rId2"/>
    <p:sldId id="257" r:id="rId3"/>
    <p:sldId id="258" r:id="rId4"/>
  </p:sldIdLst>
  <p:sldSz cx="9144000" cy="6858000" type="screen4x3"/>
  <p:notesSz cx="71024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91" autoAdjust="0"/>
    <p:restoredTop sz="90370" autoAdjust="0"/>
  </p:normalViewPr>
  <p:slideViewPr>
    <p:cSldViewPr>
      <p:cViewPr varScale="1">
        <p:scale>
          <a:sx n="48" d="100"/>
          <a:sy n="48" d="100"/>
        </p:scale>
        <p:origin x="-75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471"/>
          </a:xfrm>
          <a:prstGeom prst="rect">
            <a:avLst/>
          </a:prstGeom>
        </p:spPr>
        <p:txBody>
          <a:bodyPr vert="horz" lIns="94119" tIns="47060" rIns="94119" bIns="47060" rtlCol="0"/>
          <a:lstStyle>
            <a:lvl1pPr algn="l">
              <a:defRPr sz="1200"/>
            </a:lvl1pPr>
          </a:lstStyle>
          <a:p>
            <a:endParaRPr lang="en-US"/>
          </a:p>
        </p:txBody>
      </p:sp>
      <p:sp>
        <p:nvSpPr>
          <p:cNvPr id="3" name="Date Placeholder 2"/>
          <p:cNvSpPr>
            <a:spLocks noGrp="1"/>
          </p:cNvSpPr>
          <p:nvPr>
            <p:ph type="dt" idx="1"/>
          </p:nvPr>
        </p:nvSpPr>
        <p:spPr>
          <a:xfrm>
            <a:off x="4023092" y="0"/>
            <a:ext cx="3077739" cy="468471"/>
          </a:xfrm>
          <a:prstGeom prst="rect">
            <a:avLst/>
          </a:prstGeom>
        </p:spPr>
        <p:txBody>
          <a:bodyPr vert="horz" lIns="94119" tIns="47060" rIns="94119" bIns="47060" rtlCol="0"/>
          <a:lstStyle>
            <a:lvl1pPr algn="r">
              <a:defRPr sz="1200"/>
            </a:lvl1pPr>
          </a:lstStyle>
          <a:p>
            <a:fld id="{C78FEE96-A6FA-49FC-A7D8-EAF3F05B8AE2}" type="datetimeFigureOut">
              <a:rPr lang="en-US" smtClean="0"/>
              <a:pPr/>
              <a:t>11/5/2014</a:t>
            </a:fld>
            <a:endParaRPr lang="en-US"/>
          </a:p>
        </p:txBody>
      </p:sp>
      <p:sp>
        <p:nvSpPr>
          <p:cNvPr id="4" name="Slide Image Placeholder 3"/>
          <p:cNvSpPr>
            <a:spLocks noGrp="1" noRot="1" noChangeAspect="1"/>
          </p:cNvSpPr>
          <p:nvPr>
            <p:ph type="sldImg" idx="2"/>
          </p:nvPr>
        </p:nvSpPr>
        <p:spPr>
          <a:xfrm>
            <a:off x="1209675" y="703263"/>
            <a:ext cx="4683125" cy="3513137"/>
          </a:xfrm>
          <a:prstGeom prst="rect">
            <a:avLst/>
          </a:prstGeom>
          <a:noFill/>
          <a:ln w="12700">
            <a:solidFill>
              <a:prstClr val="black"/>
            </a:solidFill>
          </a:ln>
        </p:spPr>
        <p:txBody>
          <a:bodyPr vert="horz" lIns="94119" tIns="47060" rIns="94119" bIns="47060" rtlCol="0" anchor="ctr"/>
          <a:lstStyle/>
          <a:p>
            <a:endParaRPr lang="en-US"/>
          </a:p>
        </p:txBody>
      </p:sp>
      <p:sp>
        <p:nvSpPr>
          <p:cNvPr id="5" name="Notes Placeholder 4"/>
          <p:cNvSpPr>
            <a:spLocks noGrp="1"/>
          </p:cNvSpPr>
          <p:nvPr>
            <p:ph type="body" sz="quarter" idx="3"/>
          </p:nvPr>
        </p:nvSpPr>
        <p:spPr>
          <a:xfrm>
            <a:off x="710248" y="4450477"/>
            <a:ext cx="5681980" cy="4216241"/>
          </a:xfrm>
          <a:prstGeom prst="rect">
            <a:avLst/>
          </a:prstGeom>
        </p:spPr>
        <p:txBody>
          <a:bodyPr vert="horz" lIns="94119" tIns="47060" rIns="94119" bIns="4706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9328"/>
            <a:ext cx="3077739" cy="468471"/>
          </a:xfrm>
          <a:prstGeom prst="rect">
            <a:avLst/>
          </a:prstGeom>
        </p:spPr>
        <p:txBody>
          <a:bodyPr vert="horz" lIns="94119" tIns="47060" rIns="94119" bIns="4706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899328"/>
            <a:ext cx="3077739" cy="468471"/>
          </a:xfrm>
          <a:prstGeom prst="rect">
            <a:avLst/>
          </a:prstGeom>
        </p:spPr>
        <p:txBody>
          <a:bodyPr vert="horz" lIns="94119" tIns="47060" rIns="94119" bIns="47060" rtlCol="0" anchor="b"/>
          <a:lstStyle>
            <a:lvl1pPr algn="r">
              <a:defRPr sz="1200"/>
            </a:lvl1pPr>
          </a:lstStyle>
          <a:p>
            <a:fld id="{DB701C9C-080D-45BC-A0D4-5017514427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9675" y="703263"/>
            <a:ext cx="4683125" cy="3513137"/>
          </a:xfrm>
        </p:spPr>
      </p:sp>
      <p:sp>
        <p:nvSpPr>
          <p:cNvPr id="3" name="Notes Placeholder 2"/>
          <p:cNvSpPr>
            <a:spLocks noGrp="1"/>
          </p:cNvSpPr>
          <p:nvPr>
            <p:ph type="body" idx="1"/>
          </p:nvPr>
        </p:nvSpPr>
        <p:spPr/>
        <p:txBody>
          <a:bodyPr>
            <a:normAutofit/>
          </a:bodyPr>
          <a:lstStyle/>
          <a:p>
            <a:r>
              <a:rPr lang="en-US" dirty="0" smtClean="0"/>
              <a:t>You may be interested to know if you are a good leader OR if you </a:t>
            </a:r>
            <a:r>
              <a:rPr lang="en-US" i="1" dirty="0" smtClean="0"/>
              <a:t>would</a:t>
            </a:r>
            <a:r>
              <a:rPr lang="en-US" dirty="0" smtClean="0"/>
              <a:t> make a good leader. Take this quick assessment for leadership abilities to see if leadership is right for you and then we will review the answers.</a:t>
            </a:r>
            <a:endParaRPr lang="en-US" dirty="0"/>
          </a:p>
        </p:txBody>
      </p:sp>
      <p:sp>
        <p:nvSpPr>
          <p:cNvPr id="4" name="Slide Number Placeholder 3"/>
          <p:cNvSpPr>
            <a:spLocks noGrp="1"/>
          </p:cNvSpPr>
          <p:nvPr>
            <p:ph type="sldNum" sz="quarter" idx="10"/>
          </p:nvPr>
        </p:nvSpPr>
        <p:spPr/>
        <p:txBody>
          <a:bodyPr/>
          <a:lstStyle/>
          <a:p>
            <a:fld id="{DB701C9C-080D-45BC-A0D4-50175144278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9675" y="703263"/>
            <a:ext cx="4683125" cy="3513137"/>
          </a:xfrm>
        </p:spPr>
      </p:sp>
      <p:sp>
        <p:nvSpPr>
          <p:cNvPr id="3" name="Notes Placeholder 2"/>
          <p:cNvSpPr>
            <a:spLocks noGrp="1"/>
          </p:cNvSpPr>
          <p:nvPr>
            <p:ph type="body" idx="1"/>
          </p:nvPr>
        </p:nvSpPr>
        <p:spPr/>
        <p:txBody>
          <a:bodyPr>
            <a:normAutofit/>
          </a:bodyPr>
          <a:lstStyle/>
          <a:p>
            <a:r>
              <a:rPr lang="en-US" dirty="0" smtClean="0"/>
              <a:t>The questions in this short checklist are a </a:t>
            </a:r>
            <a:r>
              <a:rPr lang="en-US" b="1" i="1" dirty="0" smtClean="0"/>
              <a:t>self-assessment of leadership abilities.</a:t>
            </a:r>
            <a:r>
              <a:rPr lang="en-US" dirty="0" smtClean="0"/>
              <a:t> This simple assessment will help point out directions for your own leadership development. </a:t>
            </a:r>
          </a:p>
          <a:p>
            <a:r>
              <a:rPr lang="en-US" dirty="0" smtClean="0"/>
              <a:t>However, the predictive value of this assessment is dependent upon how well you know yourself—how accurately you are able to judge your own attitudes and behaviors.</a:t>
            </a:r>
            <a:endParaRPr lang="en-US" dirty="0"/>
          </a:p>
        </p:txBody>
      </p:sp>
      <p:sp>
        <p:nvSpPr>
          <p:cNvPr id="4" name="Slide Number Placeholder 3"/>
          <p:cNvSpPr>
            <a:spLocks noGrp="1"/>
          </p:cNvSpPr>
          <p:nvPr>
            <p:ph type="sldNum" sz="quarter" idx="10"/>
          </p:nvPr>
        </p:nvSpPr>
        <p:spPr/>
        <p:txBody>
          <a:bodyPr/>
          <a:lstStyle/>
          <a:p>
            <a:fld id="{DB701C9C-080D-45BC-A0D4-50175144278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9675" y="703263"/>
            <a:ext cx="4683125" cy="3513137"/>
          </a:xfrm>
        </p:spPr>
      </p:sp>
      <p:sp>
        <p:nvSpPr>
          <p:cNvPr id="3" name="Notes Placeholder 2"/>
          <p:cNvSpPr>
            <a:spLocks noGrp="1"/>
          </p:cNvSpPr>
          <p:nvPr>
            <p:ph type="body" idx="1"/>
          </p:nvPr>
        </p:nvSpPr>
        <p:spPr/>
        <p:txBody>
          <a:bodyPr>
            <a:normAutofit/>
          </a:bodyPr>
          <a:lstStyle/>
          <a:p>
            <a:r>
              <a:rPr lang="en-US" dirty="0" smtClean="0"/>
              <a:t>Regardless of what </a:t>
            </a:r>
            <a:r>
              <a:rPr lang="en-US" i="1" dirty="0" smtClean="0"/>
              <a:t>you</a:t>
            </a:r>
            <a:r>
              <a:rPr lang="en-US" dirty="0" smtClean="0"/>
              <a:t> think, your success as a leader or potential leader is really based on the perceptions </a:t>
            </a:r>
            <a:r>
              <a:rPr lang="en-US" i="1" dirty="0" smtClean="0"/>
              <a:t>others</a:t>
            </a:r>
            <a:r>
              <a:rPr lang="en-US" dirty="0" smtClean="0"/>
              <a:t> have of you. That’s why it’s a good idea to find out how someone else would answer these questions </a:t>
            </a:r>
            <a:r>
              <a:rPr lang="en-US" i="1" dirty="0" smtClean="0"/>
              <a:t>about</a:t>
            </a:r>
            <a:r>
              <a:rPr lang="en-US" dirty="0" smtClean="0"/>
              <a:t> you. </a:t>
            </a:r>
          </a:p>
          <a:p>
            <a:r>
              <a:rPr lang="en-US" dirty="0" smtClean="0"/>
              <a:t>Your intention may be very good, but it is others’ opinions about you that will determine how well they will work for and with you and, therefore, how effective you are in your leadership role.</a:t>
            </a:r>
          </a:p>
          <a:p>
            <a:r>
              <a:rPr lang="en-US" dirty="0" smtClean="0"/>
              <a:t>So, you should consider asking your manager, mentor, colleague, a trusted friend or employee to answer the same eight questions about you. Their perspective will help you see yourself more clearly and increase your self-awareness. You will better understand how you are viewed in the eyes of others.</a:t>
            </a:r>
            <a:endParaRPr lang="en-US" dirty="0"/>
          </a:p>
        </p:txBody>
      </p:sp>
      <p:sp>
        <p:nvSpPr>
          <p:cNvPr id="4" name="Slide Number Placeholder 3"/>
          <p:cNvSpPr>
            <a:spLocks noGrp="1"/>
          </p:cNvSpPr>
          <p:nvPr>
            <p:ph type="sldNum" sz="quarter" idx="10"/>
          </p:nvPr>
        </p:nvSpPr>
        <p:spPr/>
        <p:txBody>
          <a:bodyPr/>
          <a:lstStyle/>
          <a:p>
            <a:fld id="{DB701C9C-080D-45BC-A0D4-501751442789}"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3F63CEC-59E2-40B3-8FDB-D1F4B43D0B9B}" type="datetimeFigureOut">
              <a:rPr lang="en-US" smtClean="0"/>
              <a:pPr/>
              <a:t>11/5/2014</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E8A9424F-7F13-4BFA-BC69-43CA980BE6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F63CEC-59E2-40B3-8FDB-D1F4B43D0B9B}"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A9424F-7F13-4BFA-BC69-43CA980BE6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F63CEC-59E2-40B3-8FDB-D1F4B43D0B9B}"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A9424F-7F13-4BFA-BC69-43CA980BE6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73F63CEC-59E2-40B3-8FDB-D1F4B43D0B9B}" type="datetimeFigureOut">
              <a:rPr lang="en-US" smtClean="0"/>
              <a:pPr/>
              <a:t>11/5/2014</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E8A9424F-7F13-4BFA-BC69-43CA980BE6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3F63CEC-59E2-40B3-8FDB-D1F4B43D0B9B}" type="datetimeFigureOut">
              <a:rPr lang="en-US" smtClean="0"/>
              <a:pPr/>
              <a:t>11/5/2014</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E8A9424F-7F13-4BFA-BC69-43CA980BE68C}"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73F63CEC-59E2-40B3-8FDB-D1F4B43D0B9B}" type="datetimeFigureOut">
              <a:rPr lang="en-US" smtClean="0"/>
              <a:pPr/>
              <a:t>11/5/2014</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E8A9424F-7F13-4BFA-BC69-43CA980BE68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73F63CEC-59E2-40B3-8FDB-D1F4B43D0B9B}" type="datetimeFigureOut">
              <a:rPr lang="en-US" smtClean="0"/>
              <a:pPr/>
              <a:t>11/5/2014</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E8A9424F-7F13-4BFA-BC69-43CA980BE68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F63CEC-59E2-40B3-8FDB-D1F4B43D0B9B}"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A9424F-7F13-4BFA-BC69-43CA980BE68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73F63CEC-59E2-40B3-8FDB-D1F4B43D0B9B}" type="datetimeFigureOut">
              <a:rPr lang="en-US" smtClean="0"/>
              <a:pPr/>
              <a:t>11/5/2014</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E8A9424F-7F13-4BFA-BC69-43CA980BE6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73F63CEC-59E2-40B3-8FDB-D1F4B43D0B9B}" type="datetimeFigureOut">
              <a:rPr lang="en-US" smtClean="0"/>
              <a:pPr/>
              <a:t>11/5/2014</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E8A9424F-7F13-4BFA-BC69-43CA980BE68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73F63CEC-59E2-40B3-8FDB-D1F4B43D0B9B}" type="datetimeFigureOut">
              <a:rPr lang="en-US" smtClean="0"/>
              <a:pPr/>
              <a:t>11/5/2014</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E8A9424F-7F13-4BFA-BC69-43CA980BE68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3F63CEC-59E2-40B3-8FDB-D1F4B43D0B9B}" type="datetimeFigureOut">
              <a:rPr lang="en-US" smtClean="0"/>
              <a:pPr/>
              <a:t>11/5/2014</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E8A9424F-7F13-4BFA-BC69-43CA980BE68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t>Are </a:t>
            </a:r>
            <a:r>
              <a:rPr lang="en-US" b="1" dirty="0"/>
              <a:t>You Cut Out for Leadership?</a:t>
            </a:r>
            <a:r>
              <a:rPr lang="en-US" sz="3600" b="1" dirty="0"/>
              <a:t/>
            </a:r>
            <a:br>
              <a:rPr lang="en-US" sz="3600" b="1" dirty="0"/>
            </a:br>
            <a:r>
              <a:rPr lang="en-US" sz="3600" dirty="0" smtClean="0"/>
              <a:t>Assessment </a:t>
            </a:r>
            <a:r>
              <a:rPr lang="en-US" sz="3600" dirty="0"/>
              <a:t>for Leadership </a:t>
            </a:r>
            <a:r>
              <a:rPr lang="en-US" sz="3600" dirty="0" smtClean="0"/>
              <a:t>Abilities</a:t>
            </a:r>
            <a:endParaRPr lang="en-US" sz="3600" dirty="0"/>
          </a:p>
        </p:txBody>
      </p:sp>
      <p:sp>
        <p:nvSpPr>
          <p:cNvPr id="5" name="Content Placeholder 4"/>
          <p:cNvSpPr>
            <a:spLocks noGrp="1"/>
          </p:cNvSpPr>
          <p:nvPr>
            <p:ph idx="1"/>
          </p:nvPr>
        </p:nvSpPr>
        <p:spPr/>
        <p:txBody>
          <a:bodyPr/>
          <a:lstStyle/>
          <a:p>
            <a:pPr algn="ctr">
              <a:buNone/>
            </a:pPr>
            <a:endParaRPr lang="en-US" b="1" dirty="0"/>
          </a:p>
          <a:p>
            <a:pPr algn="ctr">
              <a:buNone/>
            </a:pPr>
            <a:r>
              <a:rPr lang="en-US" b="1" dirty="0" smtClean="0"/>
              <a:t>8 </a:t>
            </a:r>
            <a:r>
              <a:rPr lang="en-US" b="1" dirty="0"/>
              <a:t>Key </a:t>
            </a:r>
            <a:r>
              <a:rPr lang="en-US" b="1" dirty="0" smtClean="0"/>
              <a:t>Indicators</a:t>
            </a:r>
          </a:p>
          <a:p>
            <a:pPr>
              <a:buNone/>
            </a:pPr>
            <a:endParaRPr lang="en-US" b="1" dirty="0" smtClean="0"/>
          </a:p>
          <a:p>
            <a:pPr>
              <a:buNone/>
            </a:pPr>
            <a:r>
              <a:rPr lang="en-US" b="1" dirty="0" smtClean="0"/>
              <a:t>    Answer </a:t>
            </a:r>
            <a:r>
              <a:rPr lang="en-US" b="1" dirty="0"/>
              <a:t>each of the following questions with </a:t>
            </a:r>
            <a:r>
              <a:rPr lang="en-US" b="1" dirty="0" smtClean="0"/>
              <a:t>an honest “YES” </a:t>
            </a:r>
            <a:r>
              <a:rPr lang="en-US" b="1" dirty="0"/>
              <a:t>or </a:t>
            </a:r>
            <a:r>
              <a:rPr lang="en-US" b="1" dirty="0" smtClean="0"/>
              <a:t>“NO.”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ircle(in)">
                                      <p:cBhvr>
                                        <p:cTn id="7" dur="1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ircle(in)">
                                      <p:cBhvr>
                                        <p:cTn id="12"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4000" b="1" dirty="0"/>
              <a:t>Are You Cut Out for Leadership?</a:t>
            </a:r>
            <a:endParaRPr lang="en-US" sz="4000" dirty="0"/>
          </a:p>
        </p:txBody>
      </p:sp>
      <p:sp>
        <p:nvSpPr>
          <p:cNvPr id="3" name="Content Placeholder 2"/>
          <p:cNvSpPr>
            <a:spLocks noGrp="1"/>
          </p:cNvSpPr>
          <p:nvPr>
            <p:ph idx="1"/>
          </p:nvPr>
        </p:nvSpPr>
        <p:spPr>
          <a:xfrm>
            <a:off x="457200" y="990600"/>
            <a:ext cx="8229600" cy="5486400"/>
          </a:xfrm>
        </p:spPr>
        <p:txBody>
          <a:bodyPr>
            <a:noAutofit/>
          </a:bodyPr>
          <a:lstStyle/>
          <a:p>
            <a:r>
              <a:rPr lang="en-US" sz="2800" dirty="0"/>
              <a:t>1. Do you believe that people are basically good and want to do the right things, even if they sometimes don’t know what those things are or don’t know how to do them? </a:t>
            </a:r>
          </a:p>
          <a:p>
            <a:r>
              <a:rPr lang="en-US" sz="2800" dirty="0"/>
              <a:t>2. Do people naturally “come to you” and seek you out about things—interests, problems, joys, or just passing the time? </a:t>
            </a:r>
          </a:p>
          <a:p>
            <a:r>
              <a:rPr lang="en-US" sz="2800" dirty="0"/>
              <a:t>3. Do you get along with most everyone? Oh, sure, there are a few difficult ones, but in general, can you co-exist peacefully with nearly everyone?</a:t>
            </a:r>
          </a:p>
          <a:p>
            <a:r>
              <a:rPr lang="en-US" sz="2800" dirty="0"/>
              <a:t>4. Do you have passion or a strong enthusiasm for the organization and its mission?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Are You Cut Out for Leadership?</a:t>
            </a:r>
            <a:endParaRPr lang="en-US" sz="4000" dirty="0"/>
          </a:p>
        </p:txBody>
      </p:sp>
      <p:sp>
        <p:nvSpPr>
          <p:cNvPr id="3" name="Content Placeholder 2"/>
          <p:cNvSpPr>
            <a:spLocks noGrp="1"/>
          </p:cNvSpPr>
          <p:nvPr>
            <p:ph idx="1"/>
          </p:nvPr>
        </p:nvSpPr>
        <p:spPr/>
        <p:txBody>
          <a:bodyPr>
            <a:normAutofit lnSpcReduction="10000"/>
          </a:bodyPr>
          <a:lstStyle/>
          <a:p>
            <a:r>
              <a:rPr lang="en-US" dirty="0" smtClean="0"/>
              <a:t>5. Are you approachable and available to those around you?</a:t>
            </a:r>
          </a:p>
          <a:p>
            <a:r>
              <a:rPr lang="en-US" dirty="0" smtClean="0"/>
              <a:t>6. Are you able and willing to communicate frequently and make communication a top priority in your leadership role?</a:t>
            </a:r>
            <a:endParaRPr lang="en-US" dirty="0"/>
          </a:p>
          <a:p>
            <a:r>
              <a:rPr lang="en-US" dirty="0" smtClean="0"/>
              <a:t>7. Do you possess a healthy measure of humility? </a:t>
            </a:r>
          </a:p>
          <a:p>
            <a:r>
              <a:rPr lang="en-US" dirty="0" smtClean="0"/>
              <a:t>8. Are you able to make firm decisions and take actions while, at the same time, taking into account the needs and suggestions of others?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86</TotalTime>
  <Words>468</Words>
  <Application>Microsoft Office PowerPoint</Application>
  <PresentationFormat>On-screen Show (4:3)</PresentationFormat>
  <Paragraphs>24</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Verve</vt:lpstr>
      <vt:lpstr>Are You Cut Out for Leadership? Assessment for Leadership Abilities</vt:lpstr>
      <vt:lpstr>Are You Cut Out for Leadership?</vt:lpstr>
      <vt:lpstr>Are You Cut Out for Leadership?</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Cut Out for Leadership? Assessment for Leadership Abilities</dc:title>
  <dc:creator>Martin</dc:creator>
  <cp:lastModifiedBy>Wayne &amp; Vicki</cp:lastModifiedBy>
  <cp:revision>10</cp:revision>
  <dcterms:created xsi:type="dcterms:W3CDTF">2013-10-22T16:12:01Z</dcterms:created>
  <dcterms:modified xsi:type="dcterms:W3CDTF">2014-11-05T18:10:33Z</dcterms:modified>
</cp:coreProperties>
</file>